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8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C0A53FC-9EE2-4C22-9691-B63FD1893C0B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721991-E8D4-4899-A8B0-216107337A2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3FC-9EE2-4C22-9691-B63FD1893C0B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1991-E8D4-4899-A8B0-216107337A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3FC-9EE2-4C22-9691-B63FD1893C0B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1991-E8D4-4899-A8B0-216107337A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3FC-9EE2-4C22-9691-B63FD1893C0B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1991-E8D4-4899-A8B0-216107337A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3FC-9EE2-4C22-9691-B63FD1893C0B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1991-E8D4-4899-A8B0-216107337A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3FC-9EE2-4C22-9691-B63FD1893C0B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1991-E8D4-4899-A8B0-216107337A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3FC-9EE2-4C22-9691-B63FD1893C0B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1991-E8D4-4899-A8B0-216107337A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3FC-9EE2-4C22-9691-B63FD1893C0B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1991-E8D4-4899-A8B0-216107337A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3FC-9EE2-4C22-9691-B63FD1893C0B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1991-E8D4-4899-A8B0-216107337A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3FC-9EE2-4C22-9691-B63FD1893C0B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1991-E8D4-4899-A8B0-216107337A2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3FC-9EE2-4C22-9691-B63FD1893C0B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1991-E8D4-4899-A8B0-216107337A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C0A53FC-9EE2-4C22-9691-B63FD1893C0B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B721991-E8D4-4899-A8B0-216107337A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253924"/>
          </a:xfrm>
        </p:spPr>
        <p:txBody>
          <a:bodyPr>
            <a:noAutofit/>
          </a:bodyPr>
          <a:lstStyle/>
          <a:p>
            <a:r>
              <a:rPr lang="en-US" sz="6600" b="1" dirty="0"/>
              <a:t>PREOSS</a:t>
            </a:r>
          </a:p>
        </p:txBody>
      </p:sp>
      <p:pic>
        <p:nvPicPr>
          <p:cNvPr id="1026" name="Picture 2" descr="C:\Users\Alando.Hall\Desktop\for other computer\downloa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57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ando.Hall\Desktop\for other computer\mbe-dbe-gra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0600"/>
            <a:ext cx="36576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ando.Hall\Desktop\for other computer\images (2)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09975"/>
            <a:ext cx="38385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ando.Hall\Desktop\for other computer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1575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lando.Hall\Desktop\for other computer\images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ando.Hall\Desktop\for other computer\MAJORS_online-degrees-social-science-475x4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1535616"/>
            <a:ext cx="2386013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1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lando.Hall\Desktop\for other computer\job-hazard-analysis-21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51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57800"/>
            <a:ext cx="6777317" cy="955829"/>
          </a:xfrm>
        </p:spPr>
        <p:txBody>
          <a:bodyPr/>
          <a:lstStyle/>
          <a:p>
            <a:r>
              <a:rPr lang="en-US" dirty="0"/>
              <a:t>Safety Management on work site.</a:t>
            </a:r>
          </a:p>
          <a:p>
            <a:r>
              <a:rPr lang="en-US" dirty="0"/>
              <a:t>Using College students</a:t>
            </a:r>
          </a:p>
        </p:txBody>
      </p:sp>
      <p:pic>
        <p:nvPicPr>
          <p:cNvPr id="8" name="Picture 7" descr="C:\Users\Alando.Hall\Desktop\for other computer\safety-work-3829514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 bwMode="auto">
          <a:xfrm>
            <a:off x="457200" y="381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48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105400"/>
            <a:ext cx="6777317" cy="1413029"/>
          </a:xfrm>
        </p:spPr>
        <p:txBody>
          <a:bodyPr/>
          <a:lstStyle/>
          <a:p>
            <a:r>
              <a:rPr lang="en-US" dirty="0"/>
              <a:t>Teaching</a:t>
            </a:r>
          </a:p>
          <a:p>
            <a:r>
              <a:rPr lang="en-US" dirty="0"/>
              <a:t>Expanding by Non-profit agenda.</a:t>
            </a:r>
          </a:p>
        </p:txBody>
      </p:sp>
      <p:pic>
        <p:nvPicPr>
          <p:cNvPr id="10242" name="Picture 2" descr="C:\Users\Alando.Hall\Desktop\for other computer\Social_Sciences_and_Humanities_wor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lando.Hall\Desktop\for other computer\download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33875"/>
            <a:ext cx="1623624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lando.Hall\Desktop\for other computer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0083"/>
            <a:ext cx="1814089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90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024744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19400"/>
            <a:ext cx="6777317" cy="3508977"/>
          </a:xfrm>
        </p:spPr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Roboto"/>
              </a:rPr>
              <a:t>Definition of a 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Disadvantaged Business Enterprise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. DBEs are for-profit </a:t>
            </a:r>
            <a:r>
              <a:rPr lang="en-US" dirty="0" err="1">
                <a:solidFill>
                  <a:srgbClr val="222222"/>
                </a:solidFill>
                <a:latin typeface="Roboto"/>
              </a:rPr>
              <a:t>small</a:t>
            </a:r>
            <a:r>
              <a:rPr lang="en-US" b="1" dirty="0" err="1">
                <a:solidFill>
                  <a:srgbClr val="222222"/>
                </a:solidFill>
                <a:latin typeface="Roboto"/>
              </a:rPr>
              <a:t>business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concerns where socially and economically disadvantaged individuals own at least a 51% interest and also control management and daily </a:t>
            </a:r>
            <a:r>
              <a:rPr lang="en-US" b="1" dirty="0" err="1">
                <a:solidFill>
                  <a:srgbClr val="222222"/>
                </a:solidFill>
                <a:latin typeface="Roboto"/>
              </a:rPr>
              <a:t>business</a:t>
            </a:r>
            <a:r>
              <a:rPr lang="en-US" dirty="0" err="1">
                <a:solidFill>
                  <a:srgbClr val="222222"/>
                </a:solidFill>
                <a:latin typeface="Roboto"/>
              </a:rPr>
              <a:t>operations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.</a:t>
            </a:r>
            <a:endParaRPr lang="en-US" dirty="0"/>
          </a:p>
        </p:txBody>
      </p:sp>
      <p:pic>
        <p:nvPicPr>
          <p:cNvPr id="3074" name="Picture 2" descr="C:\Users\Alando.Hall\Desktop\for other computer\download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934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39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819400"/>
            <a:ext cx="6777317" cy="3508977"/>
          </a:xfrm>
        </p:spPr>
        <p:txBody>
          <a:bodyPr/>
          <a:lstStyle/>
          <a:p>
            <a:r>
              <a:rPr lang="en-US" dirty="0"/>
              <a:t>Criteria to Become a CERTIFIED Minority </a:t>
            </a:r>
            <a:r>
              <a:rPr lang="en-US" b="1" dirty="0"/>
              <a:t>Business</a:t>
            </a:r>
            <a:r>
              <a:rPr lang="en-US" dirty="0"/>
              <a:t> Enterprise (</a:t>
            </a:r>
            <a:r>
              <a:rPr lang="en-US" b="1" dirty="0"/>
              <a:t>MBE</a:t>
            </a:r>
            <a:r>
              <a:rPr lang="en-US" dirty="0"/>
              <a:t>) A minority-owned </a:t>
            </a:r>
            <a:r>
              <a:rPr lang="en-US" b="1" dirty="0"/>
              <a:t>business</a:t>
            </a:r>
            <a:r>
              <a:rPr lang="en-US" dirty="0"/>
              <a:t> is defined as being owned, capitalized, operated and controlled by a member of an identified minority group. The </a:t>
            </a:r>
            <a:r>
              <a:rPr lang="en-US" b="1" dirty="0"/>
              <a:t>business</a:t>
            </a:r>
            <a:r>
              <a:rPr lang="en-US" dirty="0"/>
              <a:t> must be a for-profit enterprise which physically resides in the United States or one of it territories.</a:t>
            </a:r>
          </a:p>
        </p:txBody>
      </p:sp>
      <p:pic>
        <p:nvPicPr>
          <p:cNvPr id="2050" name="Picture 2" descr="C:\Users\Alando.Hall\Desktop\for other computer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75810"/>
            <a:ext cx="7086600" cy="214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/>
              <a:t>What IS PREOSS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</a:t>
            </a:r>
            <a:r>
              <a:rPr lang="en-US" dirty="0"/>
              <a:t>ublic Health</a:t>
            </a:r>
          </a:p>
          <a:p>
            <a:r>
              <a:rPr lang="en-US" b="1" dirty="0"/>
              <a:t>R</a:t>
            </a:r>
            <a:r>
              <a:rPr lang="en-US" dirty="0"/>
              <a:t>isk Assessment</a:t>
            </a:r>
          </a:p>
          <a:p>
            <a:r>
              <a:rPr lang="en-US" b="1" dirty="0"/>
              <a:t>E</a:t>
            </a:r>
            <a:r>
              <a:rPr lang="en-US" dirty="0"/>
              <a:t>nvironmental Impact</a:t>
            </a:r>
          </a:p>
          <a:p>
            <a:r>
              <a:rPr lang="en-US" b="1" dirty="0"/>
              <a:t>O</a:t>
            </a:r>
            <a:r>
              <a:rPr lang="en-US" dirty="0"/>
              <a:t>ccupational Health</a:t>
            </a:r>
          </a:p>
          <a:p>
            <a:r>
              <a:rPr lang="en-US" b="1" dirty="0"/>
              <a:t>S</a:t>
            </a:r>
            <a:r>
              <a:rPr lang="en-US" dirty="0"/>
              <a:t>afety Management</a:t>
            </a:r>
          </a:p>
          <a:p>
            <a:r>
              <a:rPr lang="en-US" b="1" dirty="0"/>
              <a:t>S</a:t>
            </a:r>
            <a:r>
              <a:rPr lang="en-US" dirty="0"/>
              <a:t>ocial Science</a:t>
            </a:r>
          </a:p>
          <a:p>
            <a:endParaRPr lang="en-US" dirty="0"/>
          </a:p>
        </p:txBody>
      </p:sp>
      <p:pic>
        <p:nvPicPr>
          <p:cNvPr id="4099" name="Picture 3" descr="C:\Users\Alando.Hall\Desktop\for other computer\img_ehsmagage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8481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0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105400"/>
            <a:ext cx="6777317" cy="1143000"/>
          </a:xfrm>
        </p:spPr>
        <p:txBody>
          <a:bodyPr/>
          <a:lstStyle/>
          <a:p>
            <a:r>
              <a:rPr lang="en-US" dirty="0"/>
              <a:t>How major Capital projects affect the general public. The essence of PREOSS.</a:t>
            </a:r>
          </a:p>
          <a:p>
            <a:endParaRPr lang="en-US" dirty="0"/>
          </a:p>
        </p:txBody>
      </p:sp>
      <p:pic>
        <p:nvPicPr>
          <p:cNvPr id="4" name="Picture 2" descr="C:\Users\Alando.Hall\Desktop\for other computer\hgf_public_health_word_cloud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78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3962400"/>
            <a:ext cx="6777317" cy="2438400"/>
          </a:xfrm>
        </p:spPr>
        <p:txBody>
          <a:bodyPr>
            <a:normAutofit/>
          </a:bodyPr>
          <a:lstStyle/>
          <a:p>
            <a:r>
              <a:rPr lang="en-US" dirty="0"/>
              <a:t>Identify</a:t>
            </a:r>
          </a:p>
          <a:p>
            <a:r>
              <a:rPr lang="en-US" dirty="0"/>
              <a:t>Assess</a:t>
            </a:r>
          </a:p>
          <a:p>
            <a:r>
              <a:rPr lang="en-US" dirty="0"/>
              <a:t>Analyze</a:t>
            </a:r>
          </a:p>
          <a:p>
            <a:r>
              <a:rPr lang="en-US" dirty="0"/>
              <a:t>Reduce</a:t>
            </a:r>
          </a:p>
          <a:p>
            <a:r>
              <a:rPr lang="en-US" dirty="0"/>
              <a:t>Control</a:t>
            </a:r>
          </a:p>
        </p:txBody>
      </p:sp>
      <p:pic>
        <p:nvPicPr>
          <p:cNvPr id="6147" name="Picture 3" descr="C:\Users\Alando.Hall\Desktop\for other computer\product_risk-assess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lando.Hall\Desktop\for other computer\downlo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114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4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114800"/>
            <a:ext cx="6777317" cy="16416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Phase I</a:t>
            </a:r>
          </a:p>
          <a:p>
            <a:r>
              <a:rPr lang="en-US" dirty="0"/>
              <a:t>Phase II</a:t>
            </a:r>
          </a:p>
          <a:p>
            <a:r>
              <a:rPr lang="en-US" dirty="0"/>
              <a:t>Hazardous Waste</a:t>
            </a:r>
          </a:p>
          <a:p>
            <a:r>
              <a:rPr lang="en-US" dirty="0"/>
              <a:t>C&amp;D</a:t>
            </a:r>
          </a:p>
          <a:p>
            <a:r>
              <a:rPr lang="en-US" dirty="0"/>
              <a:t>Monitoring: Sound, Air, Soil, Water</a:t>
            </a:r>
          </a:p>
        </p:txBody>
      </p:sp>
      <p:pic>
        <p:nvPicPr>
          <p:cNvPr id="7170" name="Picture 2" descr="C:\Users\Alando.Hall\Desktop\for other computer\17024587-Abstract-word-cloud-for-Environmental-impact-assessment-with-related-tags-and-terms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62415"/>
            <a:ext cx="8229600" cy="375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lando.Hall\Desktop\for other computer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505200"/>
            <a:ext cx="1381125" cy="60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lando.Hall\Desktop\for other computer\download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5292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lando.Hall\Desktop\for other computer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619053"/>
            <a:ext cx="133521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lando.Hall\Desktop\for other computer\ima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0"/>
            <a:ext cx="2067357" cy="12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67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lando.Hall\Desktop\for other computer\phase-i-environmental-site-assessment-training-seminar-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2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212" y="3581400"/>
            <a:ext cx="6777317" cy="1946429"/>
          </a:xfrm>
        </p:spPr>
        <p:txBody>
          <a:bodyPr/>
          <a:lstStyle/>
          <a:p>
            <a:r>
              <a:rPr lang="en-US" dirty="0"/>
              <a:t>JHA: Job Hazard Analysis</a:t>
            </a:r>
          </a:p>
          <a:p>
            <a:r>
              <a:rPr lang="en-US" dirty="0"/>
              <a:t>Training Programs</a:t>
            </a:r>
          </a:p>
          <a:p>
            <a:r>
              <a:rPr lang="en-US" dirty="0"/>
              <a:t>CWP: Construction Work Plan</a:t>
            </a:r>
          </a:p>
          <a:p>
            <a:r>
              <a:rPr lang="en-US" dirty="0"/>
              <a:t>Hazard Communication</a:t>
            </a:r>
          </a:p>
          <a:p>
            <a:endParaRPr lang="en-US" dirty="0"/>
          </a:p>
        </p:txBody>
      </p:sp>
      <p:pic>
        <p:nvPicPr>
          <p:cNvPr id="9218" name="Picture 2" descr="C:\Users\Alando.Hall\Desktop\for other computer\occupational health helm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lando.Hall\Desktop\for other computer\142842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05400"/>
            <a:ext cx="1777962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lando.Hall\Desktop\for other computer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263"/>
            <a:ext cx="1672296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lando.Hall\Desktop\for other computer\download (1)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5" y="5257800"/>
            <a:ext cx="1827506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89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1896</TotalTime>
  <Words>169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Roboto</vt:lpstr>
      <vt:lpstr>Wingdings 2</vt:lpstr>
      <vt:lpstr>Austin</vt:lpstr>
      <vt:lpstr>PREOSS</vt:lpstr>
      <vt:lpstr>PowerPoint Presentation</vt:lpstr>
      <vt:lpstr>PowerPoint Presentation</vt:lpstr>
      <vt:lpstr>What IS PREOSS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Skanska USA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PREOSS</dc:title>
  <dc:creator>Administrator</dc:creator>
  <cp:lastModifiedBy>Bobby Patel</cp:lastModifiedBy>
  <cp:revision>30</cp:revision>
  <dcterms:created xsi:type="dcterms:W3CDTF">2017-06-25T12:45:51Z</dcterms:created>
  <dcterms:modified xsi:type="dcterms:W3CDTF">2020-12-08T04:06:22Z</dcterms:modified>
</cp:coreProperties>
</file>